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785" r:id="rId1"/>
  </p:sldMasterIdLst>
  <p:sldIdLst>
    <p:sldId id="256" r:id="rId2"/>
    <p:sldId id="257" r:id="rId3"/>
    <p:sldId id="258" r:id="rId4"/>
    <p:sldId id="259" r:id="rId5"/>
    <p:sldId id="260" r:id="rId6"/>
  </p:sldIdLst>
  <p:sldSz cx="6096000" cy="3429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ACF4677E-8BD2-47ae-8A1F-98590045965D">
      <hp:hncThemeShow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napVertSplitter="1">
    <p:restoredLeft sz="12579"/>
    <p:restoredTop sz="90000"/>
  </p:normalViewPr>
  <p:slideViewPr>
    <p:cSldViewPr snapToGrid="0" snapToObjects="1">
      <p:cViewPr>
        <p:scale>
          <a:sx n="110" d="100"/>
          <a:sy n="110" d="100"/>
        </p:scale>
        <p:origin x="0" y="0"/>
      </p:cViewPr>
      <p:guideLst>
        <p:guide orient="horz" pos="1079"/>
        <p:guide pos="191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9" cy="72009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tableStyles" Target="tableStyles.xml"  /><Relationship Id="rId2" Type="http://schemas.openxmlformats.org/officeDocument/2006/relationships/slide" Target="slides/slide1.xml"  /><Relationship Id="rId3" Type="http://schemas.openxmlformats.org/officeDocument/2006/relationships/slide" Target="slides/slide2.xml"  /><Relationship Id="rId4" Type="http://schemas.openxmlformats.org/officeDocument/2006/relationships/slide" Target="slides/slide3.xml"  /><Relationship Id="rId5" Type="http://schemas.openxmlformats.org/officeDocument/2006/relationships/slide" Target="slides/slide4.xml"  /><Relationship Id="rId6" Type="http://schemas.openxmlformats.org/officeDocument/2006/relationships/slide" Target="slides/slide5.xml"  /><Relationship Id="rId7" Type="http://schemas.openxmlformats.org/officeDocument/2006/relationships/presProps" Target="presProps.xml"  /><Relationship Id="rId8" Type="http://schemas.openxmlformats.org/officeDocument/2006/relationships/viewProps" Target="viewProps.xml"  /><Relationship Id="rId9" Type="http://schemas.openxmlformats.org/officeDocument/2006/relationships/theme" Target="theme/theme1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457199" y="1065212"/>
            <a:ext cx="5181599" cy="735012"/>
          </a:xfrm>
        </p:spPr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914399" y="1943100"/>
            <a:ext cx="4267199" cy="8763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40A130E-E3B8-4EBE-931F-81B26B8448AA}" type="datetime1">
              <a:rPr lang="ko-KR" altLang="en-US"/>
              <a:pPr lvl="0">
                <a:defRPr/>
              </a:pPr>
              <a:t>2020-02-16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800C6A38-4290-41DD-B95C-4155372FD4A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간지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0" y="1065212"/>
            <a:ext cx="6096000" cy="735012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CA348888-F454-4AD2-BA62-3AF29D9807C0}" type="datetime1">
              <a:rPr lang="ko-KR" altLang="en-US"/>
              <a:pPr lvl="0">
                <a:defRPr/>
              </a:pPr>
              <a:t>2020-02-16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304799" y="137319"/>
            <a:ext cx="5486399" cy="571500"/>
          </a:xfrm>
        </p:spPr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>
          <a:xfrm>
            <a:off x="1428738" y="1107281"/>
            <a:ext cx="3238510" cy="1607343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</a:lstStyle>
          <a:p>
            <a:pPr lvl="0">
              <a:defRPr/>
            </a:pPr>
            <a:r>
              <a:rPr lang="ko-KR" altLang="en-US"/>
              <a:t>첫째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둘째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셋째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넷째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다섯째 목차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56FEC12-A4C9-4837-AF94-AD867782C04C}" type="datetime1">
              <a:rPr lang="ko-KR" altLang="en-US"/>
              <a:pPr lvl="0">
                <a:defRPr/>
              </a:pPr>
              <a:t>2020-02-16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 idx="0"/>
          </p:nvPr>
        </p:nvSpPr>
        <p:spPr>
          <a:xfrm>
            <a:off x="4419599" y="137319"/>
            <a:ext cx="1371599" cy="2925762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04799" y="137319"/>
            <a:ext cx="4013199" cy="2925762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57F84A3-4F29-4053-ACFD-1BAF2D3F140C}" type="datetime1">
              <a:rPr lang="ko-KR" altLang="en-US"/>
              <a:pPr lvl="0">
                <a:defRPr/>
              </a:pPr>
              <a:t>2020-02-16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4953836A-82A3-4C8B-9D31-CD724F3673ED}" type="datetime1">
              <a:rPr lang="ko-KR" altLang="en-US"/>
              <a:pPr lvl="0">
                <a:defRPr/>
              </a:pPr>
              <a:t>2020-02-16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AD2EBAF6-36D0-4DD8-B695-D4C1B37E35D6}" type="datetime1">
              <a:rPr lang="ko-KR" altLang="en-US"/>
              <a:pPr lvl="0">
                <a:defRPr/>
              </a:pPr>
              <a:t>2020-02-16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481541" y="2203450"/>
            <a:ext cx="5181599" cy="6810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81541" y="1453356"/>
            <a:ext cx="5181599" cy="7500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60728D28-603B-4EFC-80F8-17E5E9107035}" type="datetime1">
              <a:rPr lang="ko-KR" altLang="en-US"/>
              <a:pPr lvl="0">
                <a:defRPr/>
              </a:pPr>
              <a:t>2020-02-16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04799" y="800100"/>
            <a:ext cx="2692399" cy="22629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098799" y="800100"/>
            <a:ext cx="2692399" cy="22629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A27A1F4E-0809-4239-8034-C38E431DAF92}" type="datetime1">
              <a:rPr lang="ko-KR" altLang="en-US"/>
              <a:pPr lvl="0">
                <a:defRPr/>
              </a:pPr>
              <a:t>2020-02-16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E0DA496-7307-4E8B-88DE-CB97B48BAB6F}" type="datetime1">
              <a:rPr lang="ko-KR" altLang="en-US"/>
              <a:pPr lvl="0">
                <a:defRPr/>
              </a:pPr>
              <a:t>2020-02-16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표" type="tbl" preserve="1">
  <p:cSld name="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sz="quarter" idx="13"/>
          </p:nvPr>
        </p:nvSpPr>
        <p:spPr>
          <a:xfrm>
            <a:off x="304018" y="821531"/>
            <a:ext cx="5486399" cy="22626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>
              <a:defRPr/>
            </a:pPr>
            <a:r>
              <a:rPr lang="ko-KR" altLang="en-US"/>
              <a:t>표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8721E90-850C-410B-8B89-8394F580CFDA}" type="datetime1">
              <a:rPr lang="ko-KR" altLang="en-US"/>
              <a:pPr lvl="0">
                <a:defRPr/>
              </a:pPr>
              <a:t>2020-02-16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내용 4개" type="fourObj" preserve="1">
  <p:cSld name="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04799" y="800100"/>
            <a:ext cx="2692399" cy="109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3098799" y="800100"/>
            <a:ext cx="2692399" cy="109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304018" y="1992110"/>
            <a:ext cx="2692399" cy="109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098018" y="1992110"/>
            <a:ext cx="2692399" cy="109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CE7E28-9336-4363-8674-B91477D8F243}" type="datetime1">
              <a:rPr lang="ko-KR" altLang="en-US"/>
              <a:pPr lvl="0">
                <a:defRPr/>
              </a:pPr>
              <a:t>2020-02-16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1194858" y="2400300"/>
            <a:ext cx="3657599" cy="283369"/>
          </a:xfr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194858" y="306387"/>
            <a:ext cx="3657599" cy="2057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94858" y="2683669"/>
            <a:ext cx="3657599" cy="4024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CE7E28-9336-4363-8674-B91477D8F243}" type="datetime1">
              <a:rPr lang="ko-KR" altLang="en-US"/>
              <a:pPr lvl="0">
                <a:defRPr/>
              </a:pPr>
              <a:t>2020-02-16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한컴오피스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 idx="0"/>
          </p:nvPr>
        </p:nvSpPr>
        <p:spPr>
          <a:xfrm>
            <a:off x="304799" y="137319"/>
            <a:ext cx="5486399" cy="571500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04799" y="800100"/>
            <a:ext cx="5486399" cy="2262981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04799" y="3178175"/>
            <a:ext cx="1422399" cy="182562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fld id="{D422D86A-5F52-4165-8473-F1B836277586}" type="datetime1">
              <a:rPr lang="ko-KR" altLang="en-US"/>
              <a:pPr lvl="0">
                <a:defRPr/>
              </a:pPr>
              <a:t>2020-02-16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082799" y="3178175"/>
            <a:ext cx="1930399" cy="182562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368799" y="3178175"/>
            <a:ext cx="1422399" cy="182562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</p:sldLayoutIdLst>
  <p:transition xmlns:mc="http://schemas.openxmlformats.org/markup-compatibility/2006" xmlns:hp="http://schemas.haansoft.com/office/presentation/8.0" mc:Ignorable="hp" hp:hslDur="500"/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rtl="0" eaLnBrk="1" latinLnBrk="1" hangingPunct="1">
        <a:defRPr>
          <a:solidFill>
            <a:schemeClr val="tx2"/>
          </a:solidFill>
        </a:defRPr>
      </a:lvl2pPr>
      <a:lvl3pPr rtl="0" eaLnBrk="1" latinLnBrk="1" hangingPunct="1">
        <a:defRPr>
          <a:solidFill>
            <a:schemeClr val="tx2"/>
          </a:solidFill>
        </a:defRPr>
      </a:lvl3pPr>
      <a:lvl4pPr rtl="0" eaLnBrk="1" latinLnBrk="1" hangingPunct="1">
        <a:defRPr>
          <a:solidFill>
            <a:schemeClr val="tx2"/>
          </a:solidFill>
        </a:defRPr>
      </a:lvl4pPr>
      <a:lvl5pPr rtl="0" eaLnBrk="1" latinLnBrk="1" hangingPunct="1">
        <a:defRPr>
          <a:solidFill>
            <a:schemeClr val="tx2"/>
          </a:solidFill>
        </a:defRPr>
      </a:lvl5pPr>
      <a:lvl6pPr rtl="0" eaLnBrk="1" latinLnBrk="1" hangingPunct="1">
        <a:defRPr>
          <a:solidFill>
            <a:schemeClr val="tx2"/>
          </a:solidFill>
        </a:defRPr>
      </a:lvl6pPr>
      <a:lvl7pPr rtl="0" eaLnBrk="1" latinLnBrk="1" hangingPunct="1">
        <a:defRPr>
          <a:solidFill>
            <a:schemeClr val="tx2"/>
          </a:solidFill>
        </a:defRPr>
      </a:lvl7pPr>
      <a:lvl8pPr rtl="0" eaLnBrk="1" latinLnBrk="1" hangingPunct="1">
        <a:defRPr>
          <a:solidFill>
            <a:schemeClr val="tx2"/>
          </a:solidFill>
        </a:defRPr>
      </a:lvl8pPr>
      <a:lvl9pPr rtl="0"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.png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2.png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3.png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4.png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"/>
          <p:cNvSpPr txBox="1"/>
          <p:nvPr/>
        </p:nvSpPr>
        <p:spPr>
          <a:xfrm>
            <a:off x="447674" y="269874"/>
            <a:ext cx="5648326" cy="566421"/>
          </a:xfrm>
          <a:prstGeom prst="rect">
            <a:avLst/>
          </a:prstGeom>
        </p:spPr>
        <p:txBody>
          <a:bodyPr vert="horz" wrap="square" lIns="91440" tIns="45720" rIns="91440" bIns="45720" anchor="t">
            <a:spAutoFit/>
          </a:bodyPr>
          <a:p>
            <a:pPr algn="r">
              <a:lnSpc>
                <a:spcPct val="130000"/>
              </a:lnSpc>
              <a:spcBef>
                <a:spcPts val="0"/>
              </a:spcBef>
              <a:defRPr/>
            </a:pPr>
            <a:r>
              <a:rPr lang="ko-KR" altLang="en-US" sz="2400">
                <a:solidFill>
                  <a:srgbClr val="ff0000"/>
                </a:solidFill>
                <a:latin typeface="고양덕양 EB"/>
                <a:ea typeface="고양덕양 EB"/>
              </a:rPr>
              <a:t>한컴오피스 </a:t>
            </a:r>
            <a:r>
              <a:rPr lang="en-US" altLang="ko-KR" sz="2400">
                <a:solidFill>
                  <a:srgbClr val="ff0000"/>
                </a:solidFill>
                <a:latin typeface="고양덕양 EB"/>
                <a:ea typeface="고양덕양 EB"/>
              </a:rPr>
              <a:t>2020</a:t>
            </a:r>
            <a:endParaRPr lang="en-US" altLang="ko-KR" sz="2400">
              <a:solidFill>
                <a:srgbClr val="ff0000"/>
              </a:solidFill>
              <a:ea typeface="고양덕양 EB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advTm="0" mc:Ignorable="p14" p14:dur="10"/>
    </mc:Choice>
    <mc:Fallback>
      <p:transition/>
    </mc:Fallback>
  </mc:AlternateContent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4344" y="0"/>
            <a:ext cx="3033656" cy="3429000"/>
          </a:xfrm>
          <a:prstGeom prst="rect">
            <a:avLst/>
          </a:prstGeom>
        </p:spPr>
      </p:pic>
      <p:sp>
        <p:nvSpPr>
          <p:cNvPr id="4" name=""/>
          <p:cNvSpPr txBox="1"/>
          <p:nvPr/>
        </p:nvSpPr>
        <p:spPr>
          <a:xfrm>
            <a:off x="447674" y="269871"/>
            <a:ext cx="5648326" cy="918849"/>
          </a:xfrm>
          <a:prstGeom prst="rect">
            <a:avLst/>
          </a:prstGeom>
        </p:spPr>
        <p:txBody>
          <a:bodyPr vert="horz" wrap="square" lIns="91440" tIns="45720" rIns="91440" bIns="45720" anchor="t">
            <a:spAutoFit/>
          </a:bodyPr>
          <a:p>
            <a:pPr algn="r">
              <a:lnSpc>
                <a:spcPct val="130000"/>
              </a:lnSpc>
              <a:spcBef>
                <a:spcPts val="0"/>
              </a:spcBef>
              <a:defRPr/>
            </a:pPr>
            <a:r>
              <a:rPr lang="ko-KR" altLang="en-US" sz="2400">
                <a:solidFill>
                  <a:srgbClr val="a0a0a0"/>
                </a:solidFill>
                <a:latin typeface="고양덕양 EB"/>
                <a:ea typeface="고양덕양 EB"/>
              </a:rPr>
              <a:t>한컴오피스 </a:t>
            </a:r>
            <a:r>
              <a:rPr lang="en-US" altLang="ko-KR" sz="2400">
                <a:solidFill>
                  <a:srgbClr val="a0a0a0"/>
                </a:solidFill>
                <a:latin typeface="고양덕양 EB"/>
                <a:ea typeface="고양덕양 EB"/>
              </a:rPr>
              <a:t>2020</a:t>
            </a:r>
            <a:endParaRPr lang="en-US" altLang="ko-KR" sz="2400">
              <a:ea typeface="고양덕양 EB"/>
            </a:endParaRPr>
          </a:p>
          <a:p>
            <a:pPr algn="r">
              <a:lnSpc>
                <a:spcPct val="130000"/>
              </a:lnSpc>
              <a:spcBef>
                <a:spcPts val="0"/>
              </a:spcBef>
              <a:defRPr/>
            </a:pPr>
            <a:r>
              <a:rPr lang="ko-KR" altLang="en-US">
                <a:solidFill>
                  <a:srgbClr val="ff0000"/>
                </a:solidFill>
                <a:latin typeface="고양덕양 EB"/>
                <a:ea typeface="고양덕양 EB"/>
              </a:rPr>
              <a:t>더 스마트 해진 한글</a:t>
            </a:r>
            <a:endParaRPr lang="ko-KR" altLang="en-US">
              <a:solidFill>
                <a:srgbClr val="ff0000"/>
              </a:solidFill>
              <a:ea typeface="고양덕양 EB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0" mc:Ignorable="p14" p14:dur="2000"/>
    </mc:Choice>
    <mc:Fallback>
      <p:transition/>
    </mc:Fallback>
  </mc:AlternateContent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"/>
          <p:cNvPicPr>
            <a:picLocks noChangeAspect="1"/>
          </p:cNvPicPr>
          <p:nvPr/>
        </p:nvPicPr>
        <p:blipFill rotWithShape="1">
          <a:blip r:embed="rId2"/>
          <a:srcRect l="6850"/>
          <a:stretch>
            <a:fillRect/>
          </a:stretch>
        </p:blipFill>
        <p:spPr>
          <a:xfrm>
            <a:off x="0" y="0"/>
            <a:ext cx="3033739" cy="3429000"/>
          </a:xfrm>
          <a:prstGeom prst="rect">
            <a:avLst/>
          </a:prstGeom>
        </p:spPr>
      </p:pic>
      <p:sp>
        <p:nvSpPr>
          <p:cNvPr id="4" name=""/>
          <p:cNvSpPr txBox="1"/>
          <p:nvPr/>
        </p:nvSpPr>
        <p:spPr>
          <a:xfrm>
            <a:off x="447674" y="269872"/>
            <a:ext cx="5648326" cy="1280798"/>
          </a:xfrm>
          <a:prstGeom prst="rect">
            <a:avLst/>
          </a:prstGeom>
        </p:spPr>
        <p:txBody>
          <a:bodyPr vert="horz" wrap="square" lIns="91440" tIns="45720" rIns="91440" bIns="45720" anchor="t">
            <a:spAutoFit/>
          </a:bodyPr>
          <a:p>
            <a:pPr algn="r">
              <a:lnSpc>
                <a:spcPct val="130000"/>
              </a:lnSpc>
              <a:spcBef>
                <a:spcPts val="0"/>
              </a:spcBef>
              <a:defRPr/>
            </a:pPr>
            <a:r>
              <a:rPr lang="ko-KR" altLang="en-US" sz="2400">
                <a:solidFill>
                  <a:srgbClr val="a0a0a0"/>
                </a:solidFill>
                <a:latin typeface="고양덕양 EB"/>
                <a:ea typeface="고양덕양 EB"/>
              </a:rPr>
              <a:t>한컴오피스 </a:t>
            </a:r>
            <a:r>
              <a:rPr lang="en-US" altLang="ko-KR" sz="2400">
                <a:solidFill>
                  <a:srgbClr val="a0a0a0"/>
                </a:solidFill>
                <a:latin typeface="고양덕양 EB"/>
                <a:ea typeface="고양덕양 EB"/>
              </a:rPr>
              <a:t>2020</a:t>
            </a:r>
            <a:endParaRPr lang="en-US" altLang="ko-KR" sz="2400">
              <a:ea typeface="고양덕양 EB"/>
            </a:endParaRPr>
          </a:p>
          <a:p>
            <a:pPr algn="r">
              <a:lnSpc>
                <a:spcPct val="130000"/>
              </a:lnSpc>
              <a:spcBef>
                <a:spcPts val="0"/>
              </a:spcBef>
              <a:defRPr/>
            </a:pPr>
            <a:r>
              <a:rPr lang="ko-KR" altLang="en-US">
                <a:solidFill>
                  <a:srgbClr val="a0a0a0"/>
                </a:solidFill>
                <a:latin typeface="고양덕양 EB"/>
                <a:ea typeface="고양덕양 EB"/>
              </a:rPr>
              <a:t>더 스마트 해진 한글</a:t>
            </a:r>
            <a:endParaRPr lang="ko-KR" altLang="en-US">
              <a:solidFill>
                <a:srgbClr val="ff0000"/>
              </a:solidFill>
              <a:ea typeface="고양덕양 EB"/>
            </a:endParaRPr>
          </a:p>
          <a:p>
            <a:pPr algn="r">
              <a:lnSpc>
                <a:spcPct val="130000"/>
              </a:lnSpc>
              <a:spcBef>
                <a:spcPts val="0"/>
              </a:spcBef>
              <a:defRPr/>
            </a:pPr>
            <a:r>
              <a:rPr lang="ko-KR" altLang="en-US">
                <a:solidFill>
                  <a:srgbClr val="ff0000"/>
                </a:solidFill>
                <a:latin typeface="고양덕양 EB"/>
                <a:ea typeface="고양덕양 EB"/>
              </a:rPr>
              <a:t>편리한 워드프로세스 한워드</a:t>
            </a:r>
            <a:endParaRPr lang="ko-KR" altLang="en-US">
              <a:solidFill>
                <a:srgbClr val="ff0000"/>
              </a:solidFill>
              <a:ea typeface="고양덕양 EB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0" mc:Ignorable="p14" p14:dur="2000"/>
    </mc:Choice>
    <mc:Fallback>
      <p:transition/>
    </mc:Fallback>
  </mc:AlternateContent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"/>
          <p:cNvPicPr>
            <a:picLocks noChangeAspect="1"/>
          </p:cNvPicPr>
          <p:nvPr/>
        </p:nvPicPr>
        <p:blipFill rotWithShape="1">
          <a:blip r:embed="rId2"/>
          <a:srcRect l="9540"/>
          <a:stretch>
            <a:fillRect/>
          </a:stretch>
        </p:blipFill>
        <p:spPr>
          <a:xfrm>
            <a:off x="0" y="0"/>
            <a:ext cx="3033739" cy="3429000"/>
          </a:xfrm>
          <a:prstGeom prst="rect">
            <a:avLst/>
          </a:prstGeom>
        </p:spPr>
      </p:pic>
      <p:sp>
        <p:nvSpPr>
          <p:cNvPr id="4" name=""/>
          <p:cNvSpPr txBox="1"/>
          <p:nvPr/>
        </p:nvSpPr>
        <p:spPr>
          <a:xfrm>
            <a:off x="447674" y="269870"/>
            <a:ext cx="5648326" cy="1633225"/>
          </a:xfrm>
          <a:prstGeom prst="rect">
            <a:avLst/>
          </a:prstGeom>
        </p:spPr>
        <p:txBody>
          <a:bodyPr vert="horz" wrap="square" lIns="91440" tIns="45720" rIns="91440" bIns="45720" anchor="t">
            <a:spAutoFit/>
          </a:bodyPr>
          <a:p>
            <a:pPr algn="r">
              <a:lnSpc>
                <a:spcPct val="130000"/>
              </a:lnSpc>
              <a:spcBef>
                <a:spcPts val="0"/>
              </a:spcBef>
              <a:defRPr/>
            </a:pPr>
            <a:r>
              <a:rPr lang="ko-KR" altLang="en-US" sz="2400">
                <a:solidFill>
                  <a:srgbClr val="a0a0a0"/>
                </a:solidFill>
                <a:latin typeface="고양덕양 EB"/>
                <a:ea typeface="고양덕양 EB"/>
              </a:rPr>
              <a:t>한컴오피스 </a:t>
            </a:r>
            <a:r>
              <a:rPr lang="en-US" altLang="ko-KR" sz="2400">
                <a:solidFill>
                  <a:srgbClr val="a0a0a0"/>
                </a:solidFill>
                <a:latin typeface="고양덕양 EB"/>
                <a:ea typeface="고양덕양 EB"/>
              </a:rPr>
              <a:t>2020</a:t>
            </a:r>
            <a:endParaRPr lang="en-US" altLang="ko-KR" sz="2400">
              <a:ea typeface="고양덕양 EB"/>
            </a:endParaRPr>
          </a:p>
          <a:p>
            <a:pPr algn="r">
              <a:lnSpc>
                <a:spcPct val="130000"/>
              </a:lnSpc>
              <a:spcBef>
                <a:spcPts val="0"/>
              </a:spcBef>
              <a:defRPr/>
            </a:pPr>
            <a:r>
              <a:rPr lang="ko-KR" altLang="en-US">
                <a:solidFill>
                  <a:srgbClr val="a0a0a0"/>
                </a:solidFill>
                <a:latin typeface="고양덕양 EB"/>
                <a:ea typeface="고양덕양 EB"/>
              </a:rPr>
              <a:t>더 스마트 해진 한글</a:t>
            </a:r>
            <a:endParaRPr lang="ko-KR" altLang="en-US">
              <a:solidFill>
                <a:srgbClr val="ff0000"/>
              </a:solidFill>
              <a:ea typeface="고양덕양 EB"/>
            </a:endParaRPr>
          </a:p>
          <a:p>
            <a:pPr algn="r">
              <a:lnSpc>
                <a:spcPct val="130000"/>
              </a:lnSpc>
              <a:spcBef>
                <a:spcPts val="0"/>
              </a:spcBef>
              <a:defRPr/>
            </a:pPr>
            <a:r>
              <a:rPr lang="ko-KR" altLang="en-US">
                <a:solidFill>
                  <a:srgbClr val="a0a0a0"/>
                </a:solidFill>
                <a:latin typeface="고양덕양 EB"/>
                <a:ea typeface="고양덕양 EB"/>
              </a:rPr>
              <a:t>편리한 워드프로세스 한워드</a:t>
            </a:r>
            <a:endParaRPr lang="ko-KR" altLang="en-US">
              <a:solidFill>
                <a:srgbClr val="ff0000"/>
              </a:solidFill>
              <a:ea typeface="고양덕양 EB"/>
            </a:endParaRPr>
          </a:p>
          <a:p>
            <a:pPr algn="r">
              <a:lnSpc>
                <a:spcPct val="130000"/>
              </a:lnSpc>
              <a:spcBef>
                <a:spcPts val="0"/>
              </a:spcBef>
              <a:defRPr/>
            </a:pPr>
            <a:r>
              <a:rPr lang="ko-KR" altLang="en-US">
                <a:solidFill>
                  <a:srgbClr val="ff0000"/>
                </a:solidFill>
                <a:latin typeface="고양덕양 EB"/>
                <a:ea typeface="고양덕양 EB"/>
              </a:rPr>
              <a:t>기능성에 편리함을 더하다 한셀</a:t>
            </a:r>
            <a:endParaRPr lang="ko-KR" altLang="en-US">
              <a:solidFill>
                <a:srgbClr val="ff0000"/>
              </a:solidFill>
              <a:ea typeface="고양덕양 EB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0" mc:Ignorable="p14" p14:dur="2000"/>
    </mc:Choice>
    <mc:Fallback>
      <p:transition/>
    </mc:Fallback>
  </mc:AlternateContent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0"/>
            <a:ext cx="3033739" cy="3429000"/>
          </a:xfrm>
          <a:prstGeom prst="rect">
            <a:avLst/>
          </a:prstGeom>
        </p:spPr>
      </p:pic>
      <p:sp>
        <p:nvSpPr>
          <p:cNvPr id="4" name=""/>
          <p:cNvSpPr txBox="1"/>
          <p:nvPr/>
        </p:nvSpPr>
        <p:spPr>
          <a:xfrm>
            <a:off x="447674" y="269871"/>
            <a:ext cx="5648326" cy="1995174"/>
          </a:xfrm>
          <a:prstGeom prst="rect">
            <a:avLst/>
          </a:prstGeom>
        </p:spPr>
        <p:txBody>
          <a:bodyPr vert="horz" wrap="square" lIns="91440" tIns="45720" rIns="91440" bIns="45720" anchor="t">
            <a:spAutoFit/>
          </a:bodyPr>
          <a:p>
            <a:pPr algn="r">
              <a:lnSpc>
                <a:spcPct val="130000"/>
              </a:lnSpc>
              <a:spcBef>
                <a:spcPts val="0"/>
              </a:spcBef>
              <a:defRPr/>
            </a:pPr>
            <a:r>
              <a:rPr lang="ko-KR" altLang="en-US" sz="2400">
                <a:solidFill>
                  <a:srgbClr val="a0a0a0"/>
                </a:solidFill>
                <a:latin typeface="고양덕양 EB"/>
                <a:ea typeface="고양덕양 EB"/>
              </a:rPr>
              <a:t>한컴오피스 </a:t>
            </a:r>
            <a:r>
              <a:rPr lang="en-US" altLang="ko-KR" sz="2400">
                <a:solidFill>
                  <a:srgbClr val="a0a0a0"/>
                </a:solidFill>
                <a:latin typeface="고양덕양 EB"/>
                <a:ea typeface="고양덕양 EB"/>
              </a:rPr>
              <a:t>2020</a:t>
            </a:r>
            <a:endParaRPr lang="en-US" altLang="ko-KR" sz="2400">
              <a:ea typeface="고양덕양 EB"/>
            </a:endParaRPr>
          </a:p>
          <a:p>
            <a:pPr algn="r">
              <a:lnSpc>
                <a:spcPct val="130000"/>
              </a:lnSpc>
              <a:spcBef>
                <a:spcPts val="0"/>
              </a:spcBef>
              <a:defRPr/>
            </a:pPr>
            <a:r>
              <a:rPr lang="ko-KR" altLang="en-US">
                <a:solidFill>
                  <a:srgbClr val="a0a0a0"/>
                </a:solidFill>
                <a:latin typeface="고양덕양 EB"/>
                <a:ea typeface="고양덕양 EB"/>
              </a:rPr>
              <a:t>더 스마트 해진 한글</a:t>
            </a:r>
            <a:endParaRPr lang="ko-KR" altLang="en-US">
              <a:solidFill>
                <a:srgbClr val="ff0000"/>
              </a:solidFill>
              <a:ea typeface="고양덕양 EB"/>
            </a:endParaRPr>
          </a:p>
          <a:p>
            <a:pPr algn="r">
              <a:lnSpc>
                <a:spcPct val="130000"/>
              </a:lnSpc>
              <a:spcBef>
                <a:spcPts val="0"/>
              </a:spcBef>
              <a:defRPr/>
            </a:pPr>
            <a:r>
              <a:rPr lang="ko-KR" altLang="en-US">
                <a:solidFill>
                  <a:srgbClr val="a0a0a0"/>
                </a:solidFill>
                <a:latin typeface="고양덕양 EB"/>
                <a:ea typeface="고양덕양 EB"/>
              </a:rPr>
              <a:t>편리한 워드프로세스 한워드</a:t>
            </a:r>
            <a:endParaRPr lang="ko-KR" altLang="en-US">
              <a:solidFill>
                <a:srgbClr val="ff0000"/>
              </a:solidFill>
              <a:ea typeface="고양덕양 EB"/>
            </a:endParaRPr>
          </a:p>
          <a:p>
            <a:pPr algn="r">
              <a:lnSpc>
                <a:spcPct val="130000"/>
              </a:lnSpc>
              <a:spcBef>
                <a:spcPts val="0"/>
              </a:spcBef>
              <a:defRPr/>
            </a:pPr>
            <a:r>
              <a:rPr lang="ko-KR" altLang="en-US">
                <a:solidFill>
                  <a:srgbClr val="a0a0a0"/>
                </a:solidFill>
                <a:latin typeface="고양덕양 EB"/>
                <a:ea typeface="고양덕양 EB"/>
              </a:rPr>
              <a:t>기능성에 편리함을 더하다 한셀</a:t>
            </a:r>
            <a:endParaRPr lang="ko-KR" altLang="en-US">
              <a:solidFill>
                <a:srgbClr val="ff0000"/>
              </a:solidFill>
              <a:ea typeface="고양덕양 EB"/>
            </a:endParaRPr>
          </a:p>
          <a:p>
            <a:pPr algn="r">
              <a:lnSpc>
                <a:spcPct val="130000"/>
              </a:lnSpc>
              <a:spcBef>
                <a:spcPts val="0"/>
              </a:spcBef>
              <a:defRPr/>
            </a:pPr>
            <a:r>
              <a:rPr lang="ko-KR" altLang="en-US">
                <a:solidFill>
                  <a:srgbClr val="ff0000"/>
                </a:solidFill>
                <a:latin typeface="고양덕양 EB"/>
                <a:ea typeface="고양덕양 EB"/>
              </a:rPr>
              <a:t>남다르게 보여주다 한쇼</a:t>
            </a:r>
            <a:endParaRPr lang="ko-KR" altLang="en-US">
              <a:solidFill>
                <a:srgbClr val="ff0000"/>
              </a:solidFill>
              <a:ea typeface="고양덕양 EB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0" mc:Ignorable="p14" p14:dur="2000"/>
    </mc:Choice>
    <mc:Fallback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0000ff"/>
      </a:hlink>
      <a:folHlink>
        <a:srgbClr val="800080"/>
      </a:folHlink>
    </a:clrScheme>
    <a:fontScheme name="한컴오피스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36</ep:Words>
  <ep:PresentationFormat>사용자 지정</ep:PresentationFormat>
  <ep:Paragraphs>15</ep:Paragraphs>
  <ep:Slides>5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ep:HeadingPairs>
  <ep:TitlesOfParts>
    <vt:vector size="6" baseType="lpstr">
      <vt:lpstr>한컴오피스</vt:lpstr>
      <vt:lpstr>슬라이드 1</vt:lpstr>
      <vt:lpstr>슬라이드 2</vt:lpstr>
      <vt:lpstr>슬라이드 3</vt:lpstr>
      <vt:lpstr>슬라이드 4</vt:lpstr>
      <vt:lpstr>슬라이드 5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2020-02-16T05:08:00.732</dcterms:created>
  <dc:creator>user</dc:creator>
  <cp:lastModifiedBy>user</cp:lastModifiedBy>
  <dcterms:modified xsi:type="dcterms:W3CDTF">2020-02-16T07:07:46.583</dcterms:modified>
  <cp:revision>8</cp:revision>
  <cp:version>1100.0100.01</cp:version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